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4660"/>
  </p:normalViewPr>
  <p:slideViewPr>
    <p:cSldViewPr>
      <p:cViewPr varScale="1">
        <p:scale>
          <a:sx n="68" d="100"/>
          <a:sy n="68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2.10.2014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458200" cy="1222375"/>
          </a:xfrm>
        </p:spPr>
        <p:txBody>
          <a:bodyPr>
            <a:normAutofit/>
          </a:bodyPr>
          <a:lstStyle/>
          <a:p>
            <a:r>
              <a:rPr lang="sk-SK" sz="4800" dirty="0" smtClean="0"/>
              <a:t>Bicykel a jeho výbava</a:t>
            </a:r>
            <a:endParaRPr lang="sk-SK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48400" y="4343400"/>
            <a:ext cx="8458200" cy="914400"/>
          </a:xfrm>
        </p:spPr>
        <p:txBody>
          <a:bodyPr/>
          <a:lstStyle/>
          <a:p>
            <a:r>
              <a:rPr lang="sk-SK" dirty="0" smtClean="0"/>
              <a:t>Kristína Nemcová</a:t>
            </a:r>
            <a:endParaRPr lang="sk-SK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http://www.bikeweb.sk/uploads/images/bicykel/bike_casti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077200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Ak cestujeme na bicykli nesmie nám chýbať 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19200"/>
            <a:ext cx="8839200" cy="4525963"/>
          </a:xfrm>
        </p:spPr>
        <p:txBody>
          <a:bodyPr/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Prilba                             Reflexné prvky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Svetlá na bicykel  </a:t>
            </a:r>
            <a:endParaRPr lang="sk-SK" dirty="0"/>
          </a:p>
        </p:txBody>
      </p:sp>
      <p:pic>
        <p:nvPicPr>
          <p:cNvPr id="4" name="Obrázok 3" descr="62308_Xenova CC 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295400"/>
            <a:ext cx="2667608" cy="2667608"/>
          </a:xfrm>
          <a:prstGeom prst="rect">
            <a:avLst/>
          </a:prstGeom>
        </p:spPr>
      </p:pic>
      <p:pic>
        <p:nvPicPr>
          <p:cNvPr id="5" name="Obrázok 4" descr="doplnky_reflexne_prv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03421" y="1143000"/>
            <a:ext cx="2540579" cy="2286521"/>
          </a:xfrm>
          <a:prstGeom prst="rect">
            <a:avLst/>
          </a:prstGeom>
        </p:spPr>
      </p:pic>
      <p:pic>
        <p:nvPicPr>
          <p:cNvPr id="6" name="Obrázok 5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6600" y="3124200"/>
            <a:ext cx="3276600" cy="299774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8686800" cy="838200"/>
          </a:xfrm>
        </p:spPr>
        <p:txBody>
          <a:bodyPr/>
          <a:lstStyle/>
          <a:p>
            <a:r>
              <a:rPr lang="sk-SK" dirty="0" smtClean="0"/>
              <a:t> </a:t>
            </a:r>
            <a:r>
              <a:rPr lang="sk-SK" dirty="0" err="1" smtClean="0"/>
              <a:t>TEst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334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sz="3600" b="1" dirty="0" smtClean="0"/>
              <a:t>1.) Aká je najbezpečnejšia cesta do školy ?</a:t>
            </a:r>
            <a:endParaRPr lang="sk-SK" sz="3600" dirty="0" smtClean="0"/>
          </a:p>
          <a:p>
            <a:pPr>
              <a:buNone/>
            </a:pPr>
            <a:r>
              <a:rPr lang="sk-SK" sz="3600" dirty="0" smtClean="0"/>
              <a:t>     </a:t>
            </a:r>
            <a:r>
              <a:rPr lang="sk-SK" sz="3600" dirty="0" smtClean="0"/>
              <a:t>a) Najkratšia</a:t>
            </a:r>
          </a:p>
          <a:p>
            <a:pPr>
              <a:buNone/>
            </a:pPr>
            <a:r>
              <a:rPr lang="sk-SK" sz="3600" dirty="0" smtClean="0"/>
              <a:t>     b) S najmenším dopravným ruchom</a:t>
            </a:r>
          </a:p>
          <a:p>
            <a:pPr>
              <a:buNone/>
            </a:pPr>
            <a:r>
              <a:rPr lang="sk-SK" sz="3600" dirty="0" smtClean="0"/>
              <a:t>     c) S najväčším dopravným ruchom</a:t>
            </a:r>
          </a:p>
          <a:p>
            <a:pPr>
              <a:buNone/>
            </a:pPr>
            <a:endParaRPr lang="sk-SK" sz="3600" dirty="0" smtClean="0"/>
          </a:p>
          <a:p>
            <a:pPr>
              <a:buNone/>
            </a:pPr>
            <a:r>
              <a:rPr lang="sk-SK" sz="3600" dirty="0" smtClean="0"/>
              <a:t> </a:t>
            </a:r>
            <a:r>
              <a:rPr lang="sk-SK" sz="3600" b="1" dirty="0" smtClean="0"/>
              <a:t>2</a:t>
            </a:r>
            <a:r>
              <a:rPr lang="sk-SK" sz="3600" b="1" dirty="0" smtClean="0"/>
              <a:t>.) Aké pravidlo platí, ak chodník nie je súčasťou cesty ? </a:t>
            </a:r>
            <a:endParaRPr lang="sk-SK" sz="3600" dirty="0" smtClean="0"/>
          </a:p>
          <a:p>
            <a:pPr>
              <a:buNone/>
            </a:pPr>
            <a:r>
              <a:rPr lang="sk-SK" sz="3600" b="1" dirty="0" smtClean="0"/>
              <a:t> </a:t>
            </a:r>
            <a:r>
              <a:rPr lang="sk-SK" sz="3600" b="1" dirty="0" smtClean="0"/>
              <a:t>     </a:t>
            </a:r>
            <a:r>
              <a:rPr lang="sk-SK" sz="3600" dirty="0" smtClean="0"/>
              <a:t>a</a:t>
            </a:r>
            <a:r>
              <a:rPr lang="sk-SK" sz="3600" dirty="0" smtClean="0"/>
              <a:t>) chodci chodia vľavo</a:t>
            </a:r>
            <a:br>
              <a:rPr lang="sk-SK" sz="3600" dirty="0" smtClean="0"/>
            </a:br>
            <a:r>
              <a:rPr lang="sk-SK" sz="3600" dirty="0" smtClean="0"/>
              <a:t> </a:t>
            </a:r>
            <a:r>
              <a:rPr lang="sk-SK" sz="3600" dirty="0" smtClean="0"/>
              <a:t>b</a:t>
            </a:r>
            <a:r>
              <a:rPr lang="sk-SK" sz="3600" dirty="0" smtClean="0"/>
              <a:t>) chodci chodia vpravo</a:t>
            </a:r>
            <a:br>
              <a:rPr lang="sk-SK" sz="3600" dirty="0" smtClean="0"/>
            </a:br>
            <a:r>
              <a:rPr lang="sk-SK" sz="3600" dirty="0" smtClean="0"/>
              <a:t> c</a:t>
            </a:r>
            <a:r>
              <a:rPr lang="sk-SK" sz="3600" dirty="0" smtClean="0"/>
              <a:t>) chodci chodia vedľa </a:t>
            </a:r>
            <a:r>
              <a:rPr lang="sk-SK" sz="3600" dirty="0" smtClean="0"/>
              <a:t>seba</a:t>
            </a:r>
          </a:p>
          <a:p>
            <a:pPr>
              <a:buNone/>
            </a:pPr>
            <a:endParaRPr lang="sk-SK" sz="3600" dirty="0" smtClean="0"/>
          </a:p>
          <a:p>
            <a:pPr>
              <a:buNone/>
            </a:pPr>
            <a:endParaRPr lang="sk-SK" sz="3600" b="1" dirty="0" smtClean="0"/>
          </a:p>
          <a:p>
            <a:pPr>
              <a:buNone/>
            </a:pPr>
            <a:endParaRPr lang="sk-SK" sz="3600" b="1" dirty="0" smtClean="0"/>
          </a:p>
          <a:p>
            <a:pPr>
              <a:buNone/>
            </a:pPr>
            <a:r>
              <a:rPr lang="sk-SK" sz="3600" b="1" dirty="0" smtClean="0"/>
              <a:t>3</a:t>
            </a:r>
            <a:r>
              <a:rPr lang="sk-SK" sz="3600" b="1" dirty="0" smtClean="0"/>
              <a:t>.)           </a:t>
            </a:r>
            <a:r>
              <a:rPr lang="sk-SK" sz="3600" b="1" dirty="0" smtClean="0"/>
              <a:t>      Táto </a:t>
            </a:r>
            <a:r>
              <a:rPr lang="sk-SK" sz="3600" b="1" dirty="0" smtClean="0"/>
              <a:t>dopravná značka znamená :</a:t>
            </a:r>
            <a:endParaRPr lang="sk-SK" sz="3600" dirty="0" smtClean="0"/>
          </a:p>
          <a:p>
            <a:pPr>
              <a:buNone/>
            </a:pPr>
            <a:r>
              <a:rPr lang="sk-SK" sz="3600" dirty="0" smtClean="0"/>
              <a:t>        a) Daj prednosť v jazde ! </a:t>
            </a:r>
            <a:br>
              <a:rPr lang="sk-SK" sz="3600" dirty="0" smtClean="0"/>
            </a:br>
            <a:r>
              <a:rPr lang="sk-SK" sz="3600" dirty="0" smtClean="0"/>
              <a:t>    b) Prikázaný smer jazdy.</a:t>
            </a:r>
            <a:br>
              <a:rPr lang="sk-SK" sz="3600" dirty="0" smtClean="0"/>
            </a:br>
            <a:r>
              <a:rPr lang="sk-SK" sz="3600" dirty="0" smtClean="0"/>
              <a:t>    c) Stoj, daj prednosť v jazde ! 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</p:txBody>
      </p:sp>
      <p:pic>
        <p:nvPicPr>
          <p:cNvPr id="4" name="Obrázok 3" descr="stop_sign_p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886200"/>
            <a:ext cx="1143000" cy="114523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b="1" dirty="0" smtClean="0"/>
              <a:t>   </a:t>
            </a:r>
          </a:p>
          <a:p>
            <a:pPr>
              <a:buNone/>
            </a:pPr>
            <a:r>
              <a:rPr lang="sk-SK" b="1" dirty="0" smtClean="0"/>
              <a:t> </a:t>
            </a:r>
          </a:p>
          <a:p>
            <a:pPr>
              <a:buNone/>
            </a:pPr>
            <a:r>
              <a:rPr lang="sk-SK" b="1" dirty="0" smtClean="0"/>
              <a:t>4</a:t>
            </a:r>
            <a:r>
              <a:rPr lang="sk-SK" b="1" dirty="0" smtClean="0"/>
              <a:t>.) Cyklista pri odbočovaní vľavo musí dať vždy prednosť v jazde protiidúcim vozidlám :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    </a:t>
            </a:r>
            <a:r>
              <a:rPr lang="sk-SK" b="1" dirty="0" smtClean="0"/>
              <a:t>   </a:t>
            </a:r>
            <a:r>
              <a:rPr lang="sk-SK" dirty="0" smtClean="0"/>
              <a:t>a</a:t>
            </a:r>
            <a:r>
              <a:rPr lang="sk-SK" dirty="0" smtClean="0"/>
              <a:t>) Áno</a:t>
            </a:r>
            <a:br>
              <a:rPr lang="sk-SK" dirty="0" smtClean="0"/>
            </a:br>
            <a:r>
              <a:rPr lang="sk-SK" dirty="0" smtClean="0"/>
              <a:t>    b) Nie</a:t>
            </a:r>
            <a:br>
              <a:rPr lang="sk-SK" dirty="0" smtClean="0"/>
            </a:br>
            <a:r>
              <a:rPr lang="sk-SK" dirty="0" smtClean="0"/>
              <a:t>    c) Záleží od situácie</a:t>
            </a:r>
          </a:p>
          <a:p>
            <a:pPr>
              <a:buNone/>
            </a:pPr>
            <a:r>
              <a:rPr lang="sk-SK" b="1" dirty="0" smtClean="0"/>
              <a:t>    5</a:t>
            </a:r>
            <a:r>
              <a:rPr lang="sk-SK" b="1" dirty="0" smtClean="0"/>
              <a:t>.) Po akej strane jazdíme na bicykli ?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       </a:t>
            </a:r>
            <a:r>
              <a:rPr lang="sk-SK" dirty="0" smtClean="0"/>
              <a:t>a) Vpravo</a:t>
            </a:r>
            <a:br>
              <a:rPr lang="sk-SK" dirty="0" smtClean="0"/>
            </a:br>
            <a:r>
              <a:rPr lang="sk-SK" dirty="0" smtClean="0"/>
              <a:t>    b) Vľavo</a:t>
            </a:r>
            <a:br>
              <a:rPr lang="sk-SK" dirty="0" smtClean="0"/>
            </a:br>
            <a:r>
              <a:rPr lang="sk-SK" dirty="0" smtClean="0"/>
              <a:t>    c) Ako chceme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7200" dirty="0" smtClean="0"/>
              <a:t>ĎAKUJEM ZA POZORNOSŤ</a:t>
            </a:r>
            <a:endParaRPr lang="sk-SK" sz="7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55</Words>
  <Application>Microsoft Office PowerPoint</Application>
  <PresentationFormat>Prezentácia na obrazovke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Cestovanie</vt:lpstr>
      <vt:lpstr>Bicykel a jeho výbava</vt:lpstr>
      <vt:lpstr>Snímka 2</vt:lpstr>
      <vt:lpstr>Ak cestujeme na bicykli nesmie nám chýbať :</vt:lpstr>
      <vt:lpstr> TEst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Bicykel a jeho výbava</dc:title>
  <dc:creator>Kristínka</dc:creator>
  <cp:lastModifiedBy>Kristínka</cp:lastModifiedBy>
  <cp:revision>2</cp:revision>
  <dcterms:created xsi:type="dcterms:W3CDTF">2014-10-01T17:07:56Z</dcterms:created>
  <dcterms:modified xsi:type="dcterms:W3CDTF">2014-10-02T05:07:44Z</dcterms:modified>
</cp:coreProperties>
</file>